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theme+xml" PartName="/ppt/theme/theme1.xml"/>
</Types>
</file>

<file path=_rels/.rels><?xml version="1.0" encoding="UTF-8" standalone="no" ?>
<Relationships xmlns="http://schemas.openxmlformats.org/package/2006/relationships">
  <Relationship Id="rId3" Target="docProps/core.xml" Type="http://schemas.openxmlformats.org/package/2006/relationships/metadata/core-properties"/>
  <Relationship Id="rId2" Target="docProps/app.xml" Type="http://schemas.openxmlformats.org/officeDocument/2006/relationships/extended-properties"/>
  <Relationship Id="rId1" Target="ppt/presentation.xml" Type="http://schemas.openxmlformats.org/officeDocument/2006/relationships/officeDocument"/>
</Relationships>

</file>

<file path=ppt/presentation.xml><?xml version="1.0" encoding="utf-8"?>
<p:presentation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/>
  <p:notesSz cx="6858000" cy="9144000"/>
</p:presentation>
</file>

<file path=ppt/_rels/presentation.xml.rels><?xml version="1.0" encoding="UTF-8" standalone="no" ?>
<Relationships xmlns="http://schemas.openxmlformats.org/package/2006/relationships">
  <Relationship Id="rId10" Target="slides/slide8.xml" Type="http://schemas.openxmlformats.org/officeDocument/2006/relationships/slide"/>
  <Relationship Id="rId9" Target="slides/slide7.xml" Type="http://schemas.openxmlformats.org/officeDocument/2006/relationships/slide"/>
  <Relationship Id="rId8" Target="slides/slide6.xml" Type="http://schemas.openxmlformats.org/officeDocument/2006/relationships/slide"/>
  <Relationship Id="rId7" Target="slides/slide5.xml" Type="http://schemas.openxmlformats.org/officeDocument/2006/relationships/slide"/>
  <Relationship Id="rId6" Target="slides/slide4.xml" Type="http://schemas.openxmlformats.org/officeDocument/2006/relationships/slide"/>
  <Relationship Id="rId5" Target="slides/slide3.xml" Type="http://schemas.openxmlformats.org/officeDocument/2006/relationships/slide"/>
  <Relationship Id="rId4" Target="slides/slide2.xml" Type="http://schemas.openxmlformats.org/officeDocument/2006/relationships/slide"/>
  <Relationship Id="rId3" Target="slides/slide1.xml" Type="http://schemas.openxmlformats.org/officeDocument/2006/relationships/slide"/>
  <Relationship Id="rId2" Target="slideMasters/slideMaster1.xml" Type="http://schemas.openxmlformats.org/officeDocument/2006/relationships/slideMaster"/>
  <Relationship Id="rId1" Target="theme/theme1.xml" Type="http://schemas.openxmlformats.org/officeDocument/2006/relationships/theme"/>
</Relationships>

</file>

<file path=ppt/slideLayouts/_rels/slideLayout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0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2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3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4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5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6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7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8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9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slideLayout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">
  <p:cSld name="Title">
    <p:spTree>
      <p:nvGrpSpPr>
        <p:cNvPr hidden="false" id="20" name="GroupShape 2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1" name="Shape 21"/>
          <p:cNvSpPr txBox="true"/>
          <p:nvPr isPhoto="false">
            <p:ph idx="0" type="title"/>
          </p:nvPr>
        </p:nvSpPr>
        <p:spPr>
          <a:xfrm flipH="false" flipV="false" rot="0"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22" name="Shape 22"/>
          <p:cNvSpPr txBox="true"/>
          <p:nvPr isPhoto="false">
            <p:ph idx="1" type="subTitle"/>
          </p:nvPr>
        </p:nvSpPr>
        <p:spPr>
          <a:xfrm flipH="false" flipV="false" rot="0"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defPPr/>
            <a:lvl1pPr algn="ctr" indent="0" lvl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lvl="1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lvl="2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lvl="3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lvl="4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lvl="5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lvl="6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lvl="7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lvl="8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Образец подзаголовка</a:t>
            </a:r>
          </a:p>
        </p:txBody>
      </p:sp>
      <p:sp>
        <p:nvSpPr>
          <p:cNvPr hidden="false" id="23" name="Shape 2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01.01.2009</a:t>
            </a:r>
          </a:p>
        </p:txBody>
      </p:sp>
      <p:sp>
        <p:nvSpPr>
          <p:cNvPr hidden="false" id="24" name="Shape 2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25" name="Shape 2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x">
  <p:cSld name="Title and Vertical Text">
    <p:spTree>
      <p:nvGrpSpPr>
        <p:cNvPr hidden="false" id="26" name="GroupShape 2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7" name="Shape 27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28" name="Shape 28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29" name="Shape 29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01.01.2009</a:t>
            </a:r>
          </a:p>
        </p:txBody>
      </p:sp>
      <p:sp>
        <p:nvSpPr>
          <p:cNvPr hidden="false" id="30" name="Shape 30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31" name="Shape 31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itleAndTx">
  <p:cSld name="Vertical Title and Text">
    <p:spTree>
      <p:nvGrpSpPr>
        <p:cNvPr hidden="false" id="7" name="GroupShape 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" name="Shape 8"/>
          <p:cNvSpPr txBox="true"/>
          <p:nvPr isPhoto="false">
            <p:ph idx="0" type="title"/>
          </p:nvPr>
        </p:nvSpPr>
        <p:spPr>
          <a:xfrm flipH="false" flipV="false" rot="0"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9" name="Shape 9"/>
          <p:cNvSpPr txBox="true"/>
          <p:nvPr isPhoto="false">
            <p:ph idx="1" type="body"/>
          </p:nvPr>
        </p:nvSpPr>
        <p:spPr>
          <a:xfrm flipH="false" flipV="false" rot="0"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10" name="Shape 10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01.01.2009</a:t>
            </a:r>
          </a:p>
        </p:txBody>
      </p:sp>
      <p:sp>
        <p:nvSpPr>
          <p:cNvPr hidden="false" id="11" name="Shape 11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2" name="Shape 12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">
  <p:cSld name="Title and Content">
    <p:spTree>
      <p:nvGrpSpPr>
        <p:cNvPr hidden="false" id="70" name="GroupShape 7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1" name="Shape 71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72" name="Shape 72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73" name="Shape 7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01.01.2009</a:t>
            </a:r>
          </a:p>
        </p:txBody>
      </p:sp>
      <p:sp>
        <p:nvSpPr>
          <p:cNvPr hidden="false" id="74" name="Shape 7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75" name="Shape 7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secHead">
  <p:cSld name="Title and Subtitle">
    <p:spTree>
      <p:nvGrpSpPr>
        <p:cNvPr hidden="false" id="46" name="GroupShape 4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7" name="Shape 47"/>
          <p:cNvSpPr txBox="true"/>
          <p:nvPr isPhoto="false">
            <p:ph idx="0" type="title"/>
          </p:nvPr>
        </p:nvSpPr>
        <p:spPr>
          <a:xfrm flipH="false" flipV="false" rot="0"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defPPr/>
            <a:lvl1pPr algn="l" lvl="0">
              <a:defRPr b="true" cap="all" sz="4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48" name="Shape 48"/>
          <p:cNvSpPr txBox="true"/>
          <p:nvPr isPhoto="false">
            <p:ph idx="1" type="body"/>
          </p:nvPr>
        </p:nvSpPr>
        <p:spPr>
          <a:xfrm flipH="false" flipV="false" rot="0">
            <a:off x="722313" y="2906713"/>
            <a:ext cx="7772400" cy="1500186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lvl="1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lvl="2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lvl="3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lvl="4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lvl="5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lvl="6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lvl="7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lvl="8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49" name="Shape 49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01.01.2009</a:t>
            </a:r>
          </a:p>
        </p:txBody>
      </p:sp>
      <p:sp>
        <p:nvSpPr>
          <p:cNvPr hidden="false" id="50" name="Shape 50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51" name="Shape 51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Only">
  <p:cSld name="Slide Title">
    <p:spTree>
      <p:nvGrpSpPr>
        <p:cNvPr hidden="false" id="56" name="GroupShape 5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7" name="Shape 57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58" name="Shape 58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01.01.2009</a:t>
            </a:r>
          </a:p>
        </p:txBody>
      </p:sp>
      <p:sp>
        <p:nvSpPr>
          <p:cNvPr hidden="false" id="59" name="Shape 59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60" name="Shape 60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Obj">
  <p:cSld name="Title and Two Columns">
    <p:spTree>
      <p:nvGrpSpPr>
        <p:cNvPr hidden="false" id="39" name="GroupShape 3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0" name="Shape 40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41" name="Shape 41"/>
          <p:cNvSpPr txBox="true"/>
          <p:nvPr isPhoto="false">
            <p:ph idx="1" type="body"/>
          </p:nvPr>
        </p:nvSpPr>
        <p:spPr>
          <a:xfrm flipH="false" flipV="false" rot="0"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2" name="Shape 42"/>
          <p:cNvSpPr txBox="true"/>
          <p:nvPr isPhoto="false">
            <p:ph idx="2" type="body"/>
          </p:nvPr>
        </p:nvSpPr>
        <p:spPr>
          <a:xfrm flipH="false" flipV="false" rot="0"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3" name="Shape 4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01.01.2009</a:t>
            </a:r>
          </a:p>
        </p:txBody>
      </p:sp>
      <p:sp>
        <p:nvSpPr>
          <p:cNvPr hidden="false" id="44" name="Shape 4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45" name="Shape 4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blank">
  <p:cSld name="Blank">
    <p:spTree>
      <p:nvGrpSpPr>
        <p:cNvPr hidden="false" id="52" name="GroupShape 5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3" name="Shape 5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01.01.2009</a:t>
            </a:r>
          </a:p>
        </p:txBody>
      </p:sp>
      <p:sp>
        <p:nvSpPr>
          <p:cNvPr hidden="false" id="54" name="Shape 5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55" name="Shape 5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TxTwoObj">
  <p:cSld name="Comparison">
    <p:spTree>
      <p:nvGrpSpPr>
        <p:cNvPr hidden="false" id="61" name="GroupShape 6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2" name="Shape 62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63" name="Shape 63"/>
          <p:cNvSpPr txBox="true"/>
          <p:nvPr isPhoto="false">
            <p:ph idx="1" type="body"/>
          </p:nvPr>
        </p:nvSpPr>
        <p:spPr>
          <a:xfrm flipH="false" flipV="false" rot="0"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b="true" sz="2400"/>
            </a:lvl1pPr>
            <a:lvl2pPr indent="0" lvl="1" marL="457200">
              <a:buNone/>
              <a:defRPr b="true" sz="2000"/>
            </a:lvl2pPr>
            <a:lvl3pPr indent="0" lvl="2" marL="914400">
              <a:buNone/>
              <a:defRPr b="true" sz="1800"/>
            </a:lvl3pPr>
            <a:lvl4pPr indent="0" lvl="3" marL="1371600">
              <a:buNone/>
              <a:defRPr b="true" sz="1600"/>
            </a:lvl4pPr>
            <a:lvl5pPr indent="0" lvl="4" marL="1828800">
              <a:buNone/>
              <a:defRPr b="true" sz="1600"/>
            </a:lvl5pPr>
            <a:lvl6pPr indent="0" lvl="5" marL="2286000">
              <a:buNone/>
              <a:defRPr b="true" sz="1600"/>
            </a:lvl6pPr>
            <a:lvl7pPr indent="0" lvl="6" marL="2743200">
              <a:buNone/>
              <a:defRPr b="true" sz="1600"/>
            </a:lvl7pPr>
            <a:lvl8pPr indent="0" lvl="7" marL="3200400">
              <a:buNone/>
              <a:defRPr b="true" sz="1600"/>
            </a:lvl8pPr>
            <a:lvl9pPr indent="0" lvl="8" marL="3657600">
              <a:buNone/>
              <a:defRPr b="true" sz="16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64" name="Shape 64"/>
          <p:cNvSpPr txBox="true"/>
          <p:nvPr isPhoto="false">
            <p:ph idx="2" type="body"/>
          </p:nvPr>
        </p:nvSpPr>
        <p:spPr>
          <a:xfrm flipH="false" flipV="false" rot="0"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65" name="Shape 65"/>
          <p:cNvSpPr txBox="true"/>
          <p:nvPr isPhoto="false">
            <p:ph idx="3" type="body"/>
          </p:nvPr>
        </p:nvSpPr>
        <p:spPr>
          <a:xfrm flipH="false" flipV="false" rot="0"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b="true" sz="2400"/>
            </a:lvl1pPr>
            <a:lvl2pPr indent="0" lvl="1" marL="457200">
              <a:buNone/>
              <a:defRPr b="true" sz="2000"/>
            </a:lvl2pPr>
            <a:lvl3pPr indent="0" lvl="2" marL="914400">
              <a:buNone/>
              <a:defRPr b="true" sz="1800"/>
            </a:lvl3pPr>
            <a:lvl4pPr indent="0" lvl="3" marL="1371600">
              <a:buNone/>
              <a:defRPr b="true" sz="1600"/>
            </a:lvl4pPr>
            <a:lvl5pPr indent="0" lvl="4" marL="1828800">
              <a:buNone/>
              <a:defRPr b="true" sz="1600"/>
            </a:lvl5pPr>
            <a:lvl6pPr indent="0" lvl="5" marL="2286000">
              <a:buNone/>
              <a:defRPr b="true" sz="1600"/>
            </a:lvl6pPr>
            <a:lvl7pPr indent="0" lvl="6" marL="2743200">
              <a:buNone/>
              <a:defRPr b="true" sz="1600"/>
            </a:lvl7pPr>
            <a:lvl8pPr indent="0" lvl="7" marL="3200400">
              <a:buNone/>
              <a:defRPr b="true" sz="1600"/>
            </a:lvl8pPr>
            <a:lvl9pPr indent="0" lvl="8" marL="3657600">
              <a:buNone/>
              <a:defRPr b="true" sz="16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66" name="Shape 66"/>
          <p:cNvSpPr txBox="true"/>
          <p:nvPr isPhoto="false">
            <p:ph idx="4" type="body"/>
          </p:nvPr>
        </p:nvSpPr>
        <p:spPr>
          <a:xfrm flipH="false" flipV="false" rot="0"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67" name="Shape 67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01.01.2009</a:t>
            </a:r>
          </a:p>
        </p:txBody>
      </p:sp>
      <p:sp>
        <p:nvSpPr>
          <p:cNvPr hidden="false" id="68" name="Shape 68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69" name="Shape 69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Tx">
  <p:cSld name="Title, Text and Object">
    <p:spTree>
      <p:nvGrpSpPr>
        <p:cNvPr hidden="false" id="32" name="GroupShape 3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3" name="Shape 33"/>
          <p:cNvSpPr txBox="true"/>
          <p:nvPr isPhoto="false">
            <p:ph idx="0" type="title"/>
          </p:nvPr>
        </p:nvSpPr>
        <p:spPr>
          <a:xfrm flipH="false" flipV="false" rot="0"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defPPr/>
            <a:lvl1pPr algn="l" lvl="0">
              <a:defRPr b="true" sz="2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34" name="Shape 34"/>
          <p:cNvSpPr txBox="true"/>
          <p:nvPr isPhoto="false">
            <p:ph idx="1" type="body"/>
          </p:nvPr>
        </p:nvSpPr>
        <p:spPr>
          <a:xfrm flipH="false" flipV="false" rot="0"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35" name="Shape 35"/>
          <p:cNvSpPr txBox="true"/>
          <p:nvPr isPhoto="false">
            <p:ph idx="2" type="body"/>
          </p:nvPr>
        </p:nvSpPr>
        <p:spPr>
          <a:xfrm flipH="false" flipV="false" rot="0"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400"/>
            </a:lvl1pPr>
            <a:lvl2pPr indent="0" lvl="1" marL="457200">
              <a:buNone/>
              <a:defRPr sz="1200"/>
            </a:lvl2pPr>
            <a:lvl3pPr indent="0" lvl="2" marL="914400">
              <a:buNone/>
              <a:defRPr sz="1000"/>
            </a:lvl3pPr>
            <a:lvl4pPr indent="0" lvl="3" marL="1371600">
              <a:buNone/>
              <a:defRPr sz="900"/>
            </a:lvl4pPr>
            <a:lvl5pPr indent="0" lvl="4" marL="1828800">
              <a:buNone/>
              <a:defRPr sz="900"/>
            </a:lvl5pPr>
            <a:lvl6pPr indent="0" lvl="5" marL="2286000">
              <a:buNone/>
              <a:defRPr sz="900"/>
            </a:lvl6pPr>
            <a:lvl7pPr indent="0" lvl="6" marL="2743200">
              <a:buNone/>
              <a:defRPr sz="900"/>
            </a:lvl7pPr>
            <a:lvl8pPr indent="0" lvl="7" marL="3200400">
              <a:buNone/>
              <a:defRPr sz="900"/>
            </a:lvl8pPr>
            <a:lvl9pPr indent="0" lvl="8" marL="365760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36" name="Shape 36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01.01.2009</a:t>
            </a:r>
          </a:p>
        </p:txBody>
      </p:sp>
      <p:sp>
        <p:nvSpPr>
          <p:cNvPr hidden="false" id="37" name="Shape 37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38" name="Shape 38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picTx">
  <p:cSld name="Title and Picture">
    <p:spTree>
      <p:nvGrpSpPr>
        <p:cNvPr hidden="false" id="13" name="GroupShape 1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4" name="Shape 14"/>
          <p:cNvSpPr txBox="true"/>
          <p:nvPr isPhoto="false">
            <p:ph idx="0" type="title"/>
          </p:nvPr>
        </p:nvSpPr>
        <p:spPr>
          <a:xfrm flipH="false" flipV="false" rot="0">
            <a:off x="1792288" y="4800600"/>
            <a:ext cx="5486400" cy="566737"/>
          </a:xfrm>
          <a:prstGeom prst="rect">
            <a:avLst/>
          </a:prstGeom>
        </p:spPr>
        <p:txBody>
          <a:bodyPr anchor="b"/>
          <a:lstStyle>
            <a:defPPr/>
            <a:lvl1pPr algn="l" lvl="0">
              <a:defRPr b="true" sz="2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15" name="Shape 15"/>
          <p:cNvSpPr txBox="true"/>
          <p:nvPr isPhoto="false">
            <p:ph idx="1" type="body"/>
          </p:nvPr>
        </p:nvSpPr>
        <p:spPr>
          <a:xfrm flipH="false" flipV="false" rot="0"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3200"/>
            </a:lvl1pPr>
            <a:lvl2pPr indent="0" lvl="1" marL="457200">
              <a:buNone/>
              <a:defRPr sz="2800"/>
            </a:lvl2pPr>
            <a:lvl3pPr indent="0" lvl="2" marL="914400">
              <a:buNone/>
              <a:defRPr sz="2400"/>
            </a:lvl3pPr>
            <a:lvl4pPr indent="0" lvl="3" marL="1371600">
              <a:buNone/>
              <a:defRPr sz="2000"/>
            </a:lvl4pPr>
            <a:lvl5pPr indent="0" lvl="4" marL="1828800">
              <a:buNone/>
              <a:defRPr sz="2000"/>
            </a:lvl5pPr>
            <a:lvl6pPr indent="0" lvl="5" marL="2286000">
              <a:buNone/>
              <a:defRPr sz="2000"/>
            </a:lvl6pPr>
            <a:lvl7pPr indent="0" lvl="6" marL="2743200">
              <a:buNone/>
              <a:defRPr sz="2000"/>
            </a:lvl7pPr>
            <a:lvl8pPr indent="0" lvl="7" marL="3200400">
              <a:buNone/>
              <a:defRPr sz="2000"/>
            </a:lvl8pPr>
            <a:lvl9pPr indent="0" lvl="8" marL="3657600">
              <a:buNone/>
              <a:defRPr sz="2000"/>
            </a:lvl9pPr>
          </a:lstStyle>
          <a:p/>
        </p:txBody>
      </p:sp>
      <p:sp>
        <p:nvSpPr>
          <p:cNvPr hidden="false" id="16" name="Shape 16"/>
          <p:cNvSpPr txBox="true"/>
          <p:nvPr isPhoto="false">
            <p:ph idx="2" type="body"/>
          </p:nvPr>
        </p:nvSpPr>
        <p:spPr>
          <a:xfrm flipH="false" flipV="false" rot="0"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400"/>
            </a:lvl1pPr>
            <a:lvl2pPr indent="0" lvl="1" marL="457200">
              <a:buNone/>
              <a:defRPr sz="1200"/>
            </a:lvl2pPr>
            <a:lvl3pPr indent="0" lvl="2" marL="914400">
              <a:buNone/>
              <a:defRPr sz="1000"/>
            </a:lvl3pPr>
            <a:lvl4pPr indent="0" lvl="3" marL="1371600">
              <a:buNone/>
              <a:defRPr sz="900"/>
            </a:lvl4pPr>
            <a:lvl5pPr indent="0" lvl="4" marL="1828800">
              <a:buNone/>
              <a:defRPr sz="900"/>
            </a:lvl5pPr>
            <a:lvl6pPr indent="0" lvl="5" marL="2286000">
              <a:buNone/>
              <a:defRPr sz="900"/>
            </a:lvl6pPr>
            <a:lvl7pPr indent="0" lvl="6" marL="2743200">
              <a:buNone/>
              <a:defRPr sz="900"/>
            </a:lvl7pPr>
            <a:lvl8pPr indent="0" lvl="7" marL="3200400">
              <a:buNone/>
              <a:defRPr sz="900"/>
            </a:lvl8pPr>
            <a:lvl9pPr indent="0" lvl="8" marL="365760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17" name="Shape 17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01.01.2009</a:t>
            </a:r>
          </a:p>
        </p:txBody>
      </p:sp>
      <p:sp>
        <p:nvSpPr>
          <p:cNvPr hidden="false" id="18" name="Shape 18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9" name="Shape 19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Masters/_rels/slideMaster1.xml.rels><?xml version="1.0" encoding="UTF-8" standalone="no" ?>
<Relationships xmlns="http://schemas.openxmlformats.org/package/2006/relationships">
  <Relationship Id="rId11" Target="../slideLayouts/slideLayout10.xml" Type="http://schemas.openxmlformats.org/officeDocument/2006/relationships/slideLayout"/>
  <Relationship Id="rId10" Target="../slideLayouts/slideLayout9.xml" Type="http://schemas.openxmlformats.org/officeDocument/2006/relationships/slideLayout"/>
  <Relationship Id="rId9" Target="../slideLayouts/slideLayout8.xml" Type="http://schemas.openxmlformats.org/officeDocument/2006/relationships/slideLayout"/>
  <Relationship Id="rId8" Target="../slideLayouts/slideLayout7.xml" Type="http://schemas.openxmlformats.org/officeDocument/2006/relationships/slideLayout"/>
  <Relationship Id="rId7" Target="../slideLayouts/slideLayout6.xml" Type="http://schemas.openxmlformats.org/officeDocument/2006/relationships/slideLayout"/>
  <Relationship Id="rId6" Target="../slideLayouts/slideLayout5.xml" Type="http://schemas.openxmlformats.org/officeDocument/2006/relationships/slideLayout"/>
  <Relationship Id="rId5" Target="../slideLayouts/slideLayout4.xml" Type="http://schemas.openxmlformats.org/officeDocument/2006/relationships/slideLayout"/>
  <Relationship Id="rId4" Target="../slideLayouts/slideLayout3.xml" Type="http://schemas.openxmlformats.org/officeDocument/2006/relationships/slideLayout"/>
  <Relationship Id="rId12" Target="../slideLayouts/slideLayout11.xml" Type="http://schemas.openxmlformats.org/officeDocument/2006/relationships/slideLayout"/>
  <Relationship Id="rId3" Target="../slideLayouts/slideLayout2.xml" Type="http://schemas.openxmlformats.org/officeDocument/2006/relationships/slideLayout"/>
  <Relationship Id="rId2" Target="../slideLayouts/slideLayout1.xml" Type="http://schemas.openxmlformats.org/officeDocument/2006/relationships/slideLayout"/>
  <Relationship Id="rId1" Target="../theme/theme1.xml" Type="http://schemas.openxmlformats.org/officeDocument/2006/relationships/theme"/>
</Relationships>

</file>

<file path=ppt/slideMasters/slideMaster1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Ref idx="1001">
        <a:schemeClr val="bg1"/>
      </p:bgRef>
    </p:bg>
    <p:spTree>
      <p:nvGrpSpPr>
        <p:cNvPr hidden="false" id="1" name="GroupShape 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" name="Shape 2"/>
          <p:cNvSpPr txBox="true"/>
          <p:nvPr isPhoto="false">
            <p:ph idx="0" type="title"/>
          </p:nvPr>
        </p:nvSpPr>
        <p:spPr>
          <a:xfrm flipH="false" flipV="false" rot="0">
            <a:off x="457200" y="274638"/>
            <a:ext cx="8229600" cy="1143000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p>
            <a:r>
              <a:t>Образец заголовка</a:t>
            </a:r>
          </a:p>
        </p:txBody>
      </p:sp>
      <p:sp>
        <p:nvSpPr>
          <p:cNvPr hidden="false" id="3" name="Shape 3"/>
          <p:cNvSpPr txBox="true"/>
          <p:nvPr isPhoto="false">
            <p:ph idx="1" type="body"/>
          </p:nvPr>
        </p:nvSpPr>
        <p:spPr>
          <a:xfrm flipH="false" flipV="false" rot="0">
            <a:off x="457200" y="1600200"/>
            <a:ext cx="8229600" cy="4525963"/>
          </a:xfrm>
          <a:prstGeom prst="rect">
            <a:avLst/>
          </a:prstGeom>
        </p:spPr>
        <p:txBody>
          <a:bodyPr bIns="45720" lIns="91440" rIns="91440" tIns="45720" vert="horz">
            <a:normAutofit fontScale="100%" lnSpcReduction="0%"/>
          </a:bodyPr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" name="Shape 4"/>
          <p:cNvSpPr txBox="true"/>
          <p:nvPr isPhoto="false">
            <p:ph idx="2" type="dt"/>
          </p:nvPr>
        </p:nvSpPr>
        <p:spPr>
          <a:xfrm flipH="false" flipV="false" rot="0">
            <a:off x="457200" y="6356350"/>
            <a:ext cx="21336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l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01.01.2009</a:t>
            </a:r>
          </a:p>
        </p:txBody>
      </p:sp>
      <p:sp>
        <p:nvSpPr>
          <p:cNvPr hidden="false" id="5" name="Shape 5"/>
          <p:cNvSpPr txBox="true"/>
          <p:nvPr isPhoto="false">
            <p:ph idx="3" type="ftr"/>
          </p:nvPr>
        </p:nvSpPr>
        <p:spPr>
          <a:xfrm flipH="false" flipV="false" rot="0">
            <a:off x="3124200" y="6356350"/>
            <a:ext cx="28956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ctr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hidden="false" id="6" name="Shape 6"/>
          <p:cNvSpPr txBox="true"/>
          <p:nvPr isPhoto="false">
            <p:ph idx="4" type="sldNum"/>
          </p:nvPr>
        </p:nvSpPr>
        <p:spPr>
          <a:xfrm flipH="false" flipV="false" rot="0">
            <a:off x="6553200" y="6356350"/>
            <a:ext cx="21336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r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defPPr/>
      <a:lvl1pPr algn="ctr" lvl="0"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algn="l" indent="-342900" lvl="0" marL="342900"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algn="l" indent="-285750" lvl="1" marL="742950"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algn="l" indent="-228600" lvl="2" marL="1143000"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algn="l" indent="-228600" lvl="3" marL="1600200"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algn="l" indent="-228600" lvl="4" marL="2057400"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algn="l" indent="-228600" lvl="5" marL="2514600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algn="l" indent="-228600" lvl="6" marL="2971800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algn="l" indent="-228600" lvl="7" marL="3429000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algn="l" indent="-228600" lvl="8" marL="3886200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</p:txStyles>
</p:sldMaster>
</file>

<file path=ppt/slides/_rels/slide1.xml.rels><?xml version="1.0" encoding="UTF-8" standalone="no" ?>
<Relationships xmlns="http://schemas.openxmlformats.org/package/2006/relationships">
  <Relationship Id="rId3" Target="../slideLayouts/slideLayout4.xml" Type="http://schemas.openxmlformats.org/officeDocument/2006/relationships/slideLayout"/>
  <Relationship Id="rId2" Target="../media/2.png" Type="http://schemas.openxmlformats.org/officeDocument/2006/relationships/image"/>
  <Relationship Id="rId1" Target="../media/1.png" Type="http://schemas.openxmlformats.org/officeDocument/2006/relationships/image"/>
</Relationships>

</file>

<file path=ppt/slides/_rels/slide2.xml.rels><?xml version="1.0" encoding="UTF-8" standalone="no" ?>
<Relationships xmlns="http://schemas.openxmlformats.org/package/2006/relationships">
  <Relationship Id="rId3" Target="../slideLayouts/slideLayout6.xml" Type="http://schemas.openxmlformats.org/officeDocument/2006/relationships/slideLayout"/>
  <Relationship Id="rId2" Target="../media/4.jpeg" Type="http://schemas.openxmlformats.org/officeDocument/2006/relationships/image"/>
  <Relationship Id="rId1" Target="../media/3.png" Type="http://schemas.openxmlformats.org/officeDocument/2006/relationships/image"/>
</Relationships>

</file>

<file path=ppt/slides/_rels/slide3.xml.rels><?xml version="1.0" encoding="UTF-8" standalone="no" ?>
<Relationships xmlns="http://schemas.openxmlformats.org/package/2006/relationships">
  <Relationship Id="rId2" Target="../slideLayouts/slideLayout6.xml" Type="http://schemas.openxmlformats.org/officeDocument/2006/relationships/slideLayout"/>
  <Relationship Id="rId1" Target="../media/5.png" Type="http://schemas.openxmlformats.org/officeDocument/2006/relationships/image"/>
</Relationships>

</file>

<file path=ppt/slides/_rels/slide4.xml.rels><?xml version="1.0" encoding="UTF-8" standalone="no" ?>
<Relationships xmlns="http://schemas.openxmlformats.org/package/2006/relationships">
  <Relationship Id="rId3" Target="../slideLayouts/slideLayout6.xml" Type="http://schemas.openxmlformats.org/officeDocument/2006/relationships/slideLayout"/>
  <Relationship Id="rId2" Target="../media/7.png" Type="http://schemas.openxmlformats.org/officeDocument/2006/relationships/image"/>
  <Relationship Id="rId1" Target="../media/6.png" Type="http://schemas.openxmlformats.org/officeDocument/2006/relationships/image"/>
</Relationships>

</file>

<file path=ppt/slides/_rels/slide5.xml.rels><?xml version="1.0" encoding="UTF-8" standalone="no" ?>
<Relationships xmlns="http://schemas.openxmlformats.org/package/2006/relationships">
  <Relationship Id="rId2" Target="../slideLayouts/slideLayout6.xml" Type="http://schemas.openxmlformats.org/officeDocument/2006/relationships/slideLayout"/>
  <Relationship Id="rId1" Target="../media/8.png" Type="http://schemas.openxmlformats.org/officeDocument/2006/relationships/image"/>
</Relationships>

</file>

<file path=ppt/slides/_rels/slide6.xml.rels><?xml version="1.0" encoding="UTF-8" standalone="no" ?>
<Relationships xmlns="http://schemas.openxmlformats.org/package/2006/relationships">
  <Relationship Id="rId3" Target="../slideLayouts/slideLayout6.xml" Type="http://schemas.openxmlformats.org/officeDocument/2006/relationships/slideLayout"/>
  <Relationship Id="rId2" Target="../media/10.jpeg" Type="http://schemas.openxmlformats.org/officeDocument/2006/relationships/image"/>
  <Relationship Id="rId1" Target="../media/9.png" Type="http://schemas.openxmlformats.org/officeDocument/2006/relationships/image"/>
</Relationships>

</file>

<file path=ppt/slides/_rels/slide7.xml.rels><?xml version="1.0" encoding="UTF-8" standalone="no" ?>
<Relationships xmlns="http://schemas.openxmlformats.org/package/2006/relationships">
  <Relationship Id="rId2" Target="../slideLayouts/slideLayout6.xml" Type="http://schemas.openxmlformats.org/officeDocument/2006/relationships/slideLayout"/>
  <Relationship Id="rId1" Target="../media/11.png" Type="http://schemas.openxmlformats.org/officeDocument/2006/relationships/image"/>
</Relationships>

</file>

<file path=ppt/slides/_rels/slide8.xml.rels><?xml version="1.0" encoding="UTF-8" standalone="no" ?>
<Relationships xmlns="http://schemas.openxmlformats.org/package/2006/relationships">
  <Relationship Id="rId2" Target="../slideLayouts/slideLayout6.xml" Type="http://schemas.openxmlformats.org/officeDocument/2006/relationships/slideLayout"/>
  <Relationship Id="rId1" Target="../media/12.png" Type="http://schemas.openxmlformats.org/officeDocument/2006/relationships/image"/>
</Relationships>

</file>

<file path=ppt/slides/slide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76" name="GroupShape 7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78" name="Shape 78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hidden="false" id="79" name="Shape 79"/>
          <p:cNvSpPr txBox="false"/>
          <p:nvPr isPhoto="false"/>
        </p:nvSpPr>
        <p:spPr>
          <a:xfrm flipH="false" flipV="false" rot="0">
            <a:off x="467544" y="1052736"/>
            <a:ext cx="8208912" cy="584775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b="true" sz="320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	</a:t>
            </a:r>
            <a:endParaRPr sz="3200">
              <a:solidFill>
                <a:srgbClr val="F79646">
                  <a:lumMod val="50000"/>
                </a:srgbClr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80" name="Shape 80"/>
          <p:cNvSpPr txBox="true"/>
          <p:nvPr isPhoto="false">
            <p:ph idx="0" type="title"/>
          </p:nvPr>
        </p:nvSpPr>
        <p:spPr>
          <a:xfrm flipH="false" flipV="false" rot="0">
            <a:off x="971600" y="548680"/>
            <a:ext cx="7427168" cy="1296144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pPr lvl="0">
              <a:spcBef>
                <a:spcPts val="0"/>
              </a:spcBef>
            </a:pPr>
            <a:r>
              <a:rPr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Өг</a:t>
            </a:r>
            <a:r>
              <a:rPr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чурттаар</a:t>
            </a:r>
            <a:r>
              <a:rPr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оран-сава</a:t>
            </a:r>
            <a:r>
              <a:rPr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Өг-Азий </a:t>
            </a:r>
            <a:r>
              <a:rPr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чурттуг</a:t>
            </a:r>
            <a:r>
              <a:rPr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көшкүн</a:t>
            </a:r>
            <a:r>
              <a:rPr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чоннуң</a:t>
            </a:r>
            <a:r>
              <a:rPr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эң</a:t>
            </a:r>
            <a:r>
              <a:rPr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-не </a:t>
            </a:r>
            <a:r>
              <a:rPr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мерген</a:t>
            </a:r>
            <a:r>
              <a:rPr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угаан</a:t>
            </a:r>
            <a:r>
              <a:rPr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-биле </a:t>
            </a:r>
            <a:r>
              <a:rPr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бодап</a:t>
            </a:r>
            <a:r>
              <a:rPr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тыпкан</a:t>
            </a:r>
            <a:r>
              <a:rPr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чурттаар</a:t>
            </a:r>
            <a:r>
              <a:rPr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оран-савазы</a:t>
            </a:r>
            <a:r>
              <a:rPr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. </a:t>
            </a:r>
            <a:br>
              <a:rPr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endParaRPr sz="2400"/>
          </a:p>
        </p:txBody>
      </p:sp>
      <p:pic>
        <p:nvPicPr>
          <p:cNvPr hidden="false" id="82" name="Shape 82"/>
          <p:cNvPicPr preferRelativeResize="true"/>
          <p:nvPr isPhoto="false"/>
        </p:nvPicPr>
        <p:blipFill>
          <a:blip r:embed="rId2"/>
          <a:srcRect b="7356" l="8032" r="10655" t="10644"/>
          <a:stretch/>
        </p:blipFill>
        <p:spPr>
          <a:xfrm flipH="false" flipV="false" rot="0">
            <a:off x="1007604" y="1828800"/>
            <a:ext cx="7128793" cy="4167753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83" name="GroupShape 8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85" name="Shape 85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hidden="false" id="86" name="Shape 86"/>
          <p:cNvSpPr txBox="true"/>
          <p:nvPr isPhoto="false"/>
        </p:nvSpPr>
        <p:spPr>
          <a:xfrm flipH="false" flipV="false" rot="0">
            <a:off x="1368090" y="838200"/>
            <a:ext cx="6264696" cy="1107995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b="true" sz="66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b="true" sz="66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Т</a:t>
            </a:r>
            <a:r>
              <a:rPr b="true" sz="66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ыва </a:t>
            </a:r>
            <a:r>
              <a:rPr b="true" sz="66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ѳ</a:t>
            </a:r>
            <a:r>
              <a:rPr b="true" sz="66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г</a:t>
            </a:r>
            <a:endParaRPr b="true" sz="6600">
              <a:solidFill>
                <a:srgbClr val="00B05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88" name="Shape 88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1295400" y="1752600"/>
            <a:ext cx="6629400" cy="4114800"/>
          </a:xfrm>
          <a:prstGeom prst="rect">
            <a:avLst/>
          </a:prstGeom>
        </p:spPr>
      </p:pic>
    </p:spTree>
  </p:cSld>
</p:sld>
</file>

<file path=ppt/slides/slide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89" name="GroupShape 8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91" name="Shape 91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hidden="false" id="92" name="Shape 92"/>
          <p:cNvSpPr txBox="false"/>
          <p:nvPr isPhoto="false"/>
        </p:nvSpPr>
        <p:spPr>
          <a:xfrm flipH="false" flipV="false" rot="0">
            <a:off x="467544" y="1052736"/>
            <a:ext cx="8208912" cy="584775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b="true" sz="320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	</a:t>
            </a:r>
            <a:endParaRPr sz="3200">
              <a:solidFill>
                <a:srgbClr val="F79646">
                  <a:lumMod val="50000"/>
                </a:srgbClr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93" name="Shape 93"/>
          <p:cNvSpPr txBox="false"/>
          <p:nvPr isPhoto="false"/>
        </p:nvSpPr>
        <p:spPr>
          <a:xfrm flipH="false" flipV="false" rot="0">
            <a:off x="495075" y="908720"/>
            <a:ext cx="8208912" cy="2954655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b="true" sz="240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Сорулгазы</a:t>
            </a:r>
            <a:r>
              <a:rPr b="true" sz="240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b="true" sz="2400">
              <a:solidFill>
                <a:srgbClr val="F79646">
                  <a:lumMod val="50000"/>
                </a:srgbClr>
              </a:solidFill>
              <a:latin typeface="Times New Roman"/>
              <a:ea typeface="Times New Roman"/>
              <a:cs typeface="Times New Roman"/>
            </a:endParaRPr>
          </a:p>
          <a:p>
            <a:pPr algn="just"/>
            <a:r>
              <a:rPr b="true" sz="240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b="true" sz="240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Өг-чурттаар</a:t>
            </a:r>
            <a:r>
              <a:rPr b="true" sz="240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b="true" sz="240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оран-сава</a:t>
            </a:r>
            <a:r>
              <a:rPr b="true" sz="240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b="true" sz="240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дээрзин</a:t>
            </a:r>
            <a:r>
              <a:rPr b="true" sz="240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b="true" sz="240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таныштырар</a:t>
            </a:r>
            <a:r>
              <a:rPr b="true" sz="240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b="true" sz="2400">
              <a:solidFill>
                <a:srgbClr val="F79646">
                  <a:lumMod val="50000"/>
                </a:srgbClr>
              </a:solidFill>
              <a:latin typeface="Times New Roman"/>
              <a:ea typeface="Times New Roman"/>
              <a:cs typeface="Times New Roman"/>
            </a:endParaRPr>
          </a:p>
          <a:p>
            <a:pPr algn="just"/>
            <a:r>
              <a:rPr b="true" sz="240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b="true" sz="240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Өгнүң </a:t>
            </a:r>
            <a:r>
              <a:rPr b="true" sz="240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тургузуу</a:t>
            </a:r>
            <a:r>
              <a:rPr b="true" sz="240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- биле </a:t>
            </a:r>
            <a:r>
              <a:rPr b="true" sz="240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таныштырып</a:t>
            </a:r>
            <a:r>
              <a:rPr b="true" sz="240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b="true" sz="240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ужур-утказын</a:t>
            </a:r>
            <a:r>
              <a:rPr b="true" sz="240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b="true" sz="240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тайылбырлаар</a:t>
            </a:r>
            <a:r>
              <a:rPr b="true" sz="240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b="true" sz="2400">
              <a:solidFill>
                <a:srgbClr val="F79646">
                  <a:lumMod val="50000"/>
                </a:srgbClr>
              </a:solidFill>
              <a:latin typeface="Times New Roman"/>
              <a:ea typeface="Times New Roman"/>
              <a:cs typeface="Times New Roman"/>
            </a:endParaRPr>
          </a:p>
          <a:p>
            <a:pPr algn="just" indent="-342900" marL="342900"/>
            <a:r>
              <a:rPr b="true" sz="240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-  Тыва </a:t>
            </a:r>
            <a:r>
              <a:rPr b="true" sz="240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огн</a:t>
            </a:r>
            <a:r>
              <a:rPr sz="2400">
                <a:solidFill>
                  <a:schemeClr val="accent6">
                    <a:lumMod val="50000"/>
                  </a:schemeClr>
                </a:solidFill>
              </a:rPr>
              <a:t>ү</a:t>
            </a:r>
            <a:r>
              <a:rPr b="true" sz="240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 саазынга</a:t>
            </a:r>
            <a:r>
              <a:rPr b="true" sz="240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b="true" sz="240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чуруп</a:t>
            </a:r>
            <a:r>
              <a:rPr b="true" sz="240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>
                <a:solidFill>
                  <a:schemeClr val="accent6">
                    <a:lumMod val="50000"/>
                  </a:schemeClr>
                </a:solidFill>
              </a:rPr>
              <a:t>ѳѳ</a:t>
            </a:r>
            <a:r>
              <a:rPr b="true" sz="240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редири</a:t>
            </a:r>
            <a:r>
              <a:rPr b="true" sz="240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; </a:t>
            </a:r>
            <a:endParaRPr b="true" sz="2400">
              <a:solidFill>
                <a:srgbClr val="F79646">
                  <a:lumMod val="50000"/>
                </a:srgbClr>
              </a:solidFill>
              <a:latin typeface="Times New Roman"/>
              <a:ea typeface="Times New Roman"/>
              <a:cs typeface="Times New Roman"/>
            </a:endParaRPr>
          </a:p>
          <a:p>
            <a:pPr algn="just"/>
            <a:r>
              <a:rPr b="true" sz="240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b="true" sz="240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Уругларнын</a:t>
            </a:r>
            <a:r>
              <a:rPr b="true" sz="240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b="true" sz="240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фантазиязын</a:t>
            </a:r>
            <a:r>
              <a:rPr b="true" sz="240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b="true" sz="240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чогаадыкчы</a:t>
            </a:r>
            <a:r>
              <a:rPr b="true" sz="240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b="true" sz="240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чоруун</a:t>
            </a:r>
            <a:r>
              <a:rPr b="true" sz="240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b="true" sz="240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делегемчидери</a:t>
            </a:r>
            <a:r>
              <a:rPr b="true" sz="240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b="true" sz="2400">
              <a:solidFill>
                <a:srgbClr val="F79646">
                  <a:lumMod val="50000"/>
                </a:srgbClr>
              </a:solidFill>
              <a:latin typeface="Times New Roman"/>
              <a:ea typeface="Times New Roman"/>
              <a:cs typeface="Times New Roman"/>
            </a:endParaRPr>
          </a:p>
          <a:p>
            <a:pPr algn="just"/>
            <a:endParaRPr>
              <a:solidFill>
                <a:srgbClr val="000000"/>
              </a:solidFill>
            </a:endParaRPr>
          </a:p>
        </p:txBody>
      </p:sp>
    </p:spTree>
  </p:cSld>
</p:sld>
</file>

<file path=ppt/slides/slide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94" name="GroupShape 9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96" name="Shape 96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5240" y="-66640"/>
            <a:ext cx="9175513" cy="6858000"/>
          </a:xfrm>
          <a:prstGeom prst="rect">
            <a:avLst/>
          </a:prstGeom>
          <a:ln>
            <a:noFill/>
          </a:ln>
        </p:spPr>
      </p:pic>
      <p:sp>
        <p:nvSpPr>
          <p:cNvPr hidden="false" id="97" name="Shape 97"/>
          <p:cNvSpPr txBox="false"/>
          <p:nvPr isPhoto="false"/>
        </p:nvSpPr>
        <p:spPr>
          <a:xfrm flipH="false" flipV="false" rot="0">
            <a:off x="498540" y="477833"/>
            <a:ext cx="8208912" cy="1600438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vl="0"/>
            <a:r>
              <a:rPr b="true" sz="320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b="true" sz="66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Тыва </a:t>
            </a:r>
            <a:r>
              <a:rPr b="true" sz="66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ѳ</a:t>
            </a:r>
            <a:r>
              <a:rPr b="true" sz="66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г</a:t>
            </a:r>
            <a:endParaRPr b="true" sz="6600">
              <a:solidFill>
                <a:srgbClr val="00B050"/>
              </a:solidFill>
              <a:latin typeface="Times New Roman"/>
              <a:ea typeface="Times New Roman"/>
              <a:cs typeface="Times New Roman"/>
            </a:endParaRPr>
          </a:p>
          <a:p>
            <a:pPr algn="just"/>
            <a:endParaRPr sz="3200">
              <a:solidFill>
                <a:srgbClr val="F79646">
                  <a:lumMod val="50000"/>
                </a:srgbClr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98" name="Shape 98"/>
          <p:cNvSpPr txBox="false"/>
          <p:nvPr isPhoto="false"/>
        </p:nvSpPr>
        <p:spPr>
          <a:xfrm flipH="false" flipV="false" rot="0">
            <a:off x="495075" y="908720"/>
            <a:ext cx="8208912" cy="738663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b="true" sz="2400">
              <a:solidFill>
                <a:srgbClr val="F79646">
                  <a:lumMod val="50000"/>
                </a:srgbClr>
              </a:solidFill>
              <a:latin typeface="Times New Roman"/>
              <a:ea typeface="Times New Roman"/>
              <a:cs typeface="Times New Roman"/>
            </a:endParaRPr>
          </a:p>
          <a:p>
            <a:pPr algn="just"/>
            <a:endParaRPr>
              <a:solidFill>
                <a:srgbClr val="000000"/>
              </a:solidFill>
            </a:endParaRPr>
          </a:p>
        </p:txBody>
      </p:sp>
      <p:pic>
        <p:nvPicPr>
          <p:cNvPr hidden="false" id="100" name="Shape 100"/>
          <p:cNvPicPr preferRelativeResize="true"/>
          <p:nvPr isPhoto="false"/>
        </p:nvPicPr>
        <p:blipFill>
          <a:blip r:embed="rId2"/>
          <a:srcRect b="8203" l="8968" r="3146" t="16574"/>
          <a:stretch/>
        </p:blipFill>
        <p:spPr>
          <a:xfrm flipH="false" flipV="false" rot="0">
            <a:off x="838200" y="1524000"/>
            <a:ext cx="7467600" cy="4704247"/>
          </a:xfrm>
          <a:prstGeom prst="rect">
            <a:avLst/>
          </a:prstGeom>
          <a:ln>
            <a:noFill/>
          </a:ln>
        </p:spPr>
      </p:pic>
    </p:spTree>
  </p:cSld>
</p:sld>
</file>

<file path=ppt/slides/slide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01" name="GroupShape 10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03" name="Shape 103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hidden="false" id="104" name="Shape 104"/>
          <p:cNvSpPr txBox="false"/>
          <p:nvPr isPhoto="false"/>
        </p:nvSpPr>
        <p:spPr>
          <a:xfrm flipH="false" flipV="false" rot="0">
            <a:off x="467544" y="476672"/>
            <a:ext cx="8208912" cy="5164491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indent="-342900" lvl="0" marL="342900">
              <a:lnSpc>
                <a:spcPct val="115000"/>
              </a:lnSpc>
              <a:spcAft>
                <a:spcPts val="0"/>
              </a:spcAft>
              <a:buFont typeface="+mj-lt"/>
              <a:buAutoNum startAt="1" type="arabicPeriod"/>
            </a:pPr>
            <a:r>
              <a:rPr b="true" sz="320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	</a:t>
            </a:r>
            <a:endParaRPr b="true" sz="3200">
              <a:solidFill>
                <a:schemeClr val="accent6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algn="just" lvl="0">
              <a:lnSpc>
                <a:spcPct val="115000"/>
              </a:lnSpc>
              <a:spcAft>
                <a:spcPts val="0"/>
              </a:spcAft>
            </a:pPr>
            <a:r>
              <a:rPr b="true" sz="320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Карандаш-биле</a:t>
            </a:r>
            <a:r>
              <a:rPr b="true" sz="320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b="true" sz="320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ажылдаарынын</a:t>
            </a:r>
            <a:r>
              <a:rPr b="true" sz="320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b="true" sz="320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дуруму</a:t>
            </a:r>
            <a:r>
              <a:rPr b="true" sz="320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b="true" sz="2400">
              <a:solidFill>
                <a:schemeClr val="accent6">
                  <a:lumMod val="50000"/>
                </a:schemeClr>
              </a:solidFill>
            </a:endParaRPr>
          </a:p>
          <a:p>
            <a:pPr algn="just" indent="-457200" marL="457200">
              <a:buChar char="-"/>
            </a:pPr>
            <a:r>
              <a:rPr sz="320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Карандаш-биле</a:t>
            </a:r>
            <a:r>
              <a:rPr sz="320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20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ойнап</a:t>
            </a:r>
            <a:r>
              <a:rPr sz="320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20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болбас</a:t>
            </a:r>
            <a:r>
              <a:rPr sz="320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sz="3200">
              <a:solidFill>
                <a:schemeClr val="accent6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algn="just" indent="-457200" marL="457200">
              <a:buChar char="-"/>
            </a:pPr>
            <a:r>
              <a:rPr sz="320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Шиш </a:t>
            </a:r>
            <a:r>
              <a:rPr sz="320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бажы-биле</a:t>
            </a:r>
            <a:r>
              <a:rPr sz="320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20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арын-башка</a:t>
            </a:r>
            <a:r>
              <a:rPr sz="320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20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дээртпес</a:t>
            </a:r>
            <a:r>
              <a:rPr sz="320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sz="3200">
              <a:solidFill>
                <a:schemeClr val="accent6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algn="just" indent="-457200" marL="457200">
              <a:buChar char="-"/>
            </a:pPr>
            <a:r>
              <a:rPr sz="320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Карандашты</a:t>
            </a:r>
            <a:r>
              <a:rPr sz="320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20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чайып</a:t>
            </a:r>
            <a:r>
              <a:rPr sz="320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20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болбас</a:t>
            </a:r>
            <a:r>
              <a:rPr sz="320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sz="3200">
              <a:solidFill>
                <a:schemeClr val="accent6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algn="just" indent="-457200" marL="457200">
              <a:buChar char="-"/>
            </a:pPr>
            <a:r>
              <a:rPr sz="320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Карандашты</a:t>
            </a:r>
            <a:r>
              <a:rPr sz="320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20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пактап</a:t>
            </a:r>
            <a:r>
              <a:rPr sz="320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20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болбас</a:t>
            </a:r>
            <a:r>
              <a:rPr sz="320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. </a:t>
            </a:r>
            <a:endParaRPr sz="3200">
              <a:solidFill>
                <a:schemeClr val="accent6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algn="just"/>
            <a:r>
              <a:rPr b="true" sz="320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Саазын</a:t>
            </a:r>
            <a:r>
              <a:rPr b="true" sz="320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-биле </a:t>
            </a:r>
            <a:r>
              <a:rPr b="true" sz="320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ажылдаарынын</a:t>
            </a:r>
            <a:r>
              <a:rPr b="true" sz="320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b="true" sz="320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дурумнери</a:t>
            </a:r>
            <a:r>
              <a:rPr b="true" sz="320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b="true" sz="3200">
              <a:solidFill>
                <a:schemeClr val="accent6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algn="just" indent="-457200" marL="457200">
              <a:buChar char="-"/>
            </a:pPr>
            <a:r>
              <a:rPr sz="320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20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Саазынны</a:t>
            </a:r>
            <a:r>
              <a:rPr sz="320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20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сыкпас,оттурбес</a:t>
            </a:r>
            <a:r>
              <a:rPr sz="320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320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дырышкайтыр</a:t>
            </a:r>
            <a:r>
              <a:rPr sz="320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20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тутпас</a:t>
            </a:r>
            <a:r>
              <a:rPr sz="320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320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оттуруп</a:t>
            </a:r>
            <a:r>
              <a:rPr sz="320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20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болбас</a:t>
            </a:r>
            <a:r>
              <a:rPr sz="320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3200">
              <a:solidFill>
                <a:schemeClr val="accent6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algn="just" indent="-457200" marL="457200">
              <a:buChar char="-"/>
            </a:pPr>
            <a:endParaRPr sz="3200">
              <a:solidFill>
                <a:schemeClr val="accent6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</p:sld>
</file>

<file path=ppt/slides/slide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05" name="GroupShape 10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07" name="Shape 107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hidden="false" id="108" name="Shape 108"/>
          <p:cNvSpPr txBox="false"/>
          <p:nvPr isPhoto="false"/>
        </p:nvSpPr>
        <p:spPr>
          <a:xfrm flipH="false" flipV="false" rot="0">
            <a:off x="467544" y="1052736"/>
            <a:ext cx="8208912" cy="584775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b="true" sz="320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	</a:t>
            </a:r>
            <a:endParaRPr sz="3200">
              <a:solidFill>
                <a:schemeClr val="accent6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09" name="Shape 109"/>
          <p:cNvSpPr txBox="true"/>
          <p:nvPr isPhoto="false"/>
        </p:nvSpPr>
        <p:spPr>
          <a:xfrm flipH="false" flipV="false" rot="0">
            <a:off x="2810592" y="821903"/>
            <a:ext cx="3866764" cy="52322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b="true" sz="28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Огнун</a:t>
            </a:r>
            <a:r>
              <a:rPr b="true" sz="28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b="true" sz="28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чуруур</a:t>
            </a:r>
            <a:r>
              <a:rPr b="true" sz="28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b="true" sz="28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схемазы</a:t>
            </a:r>
            <a:endParaRPr b="true" sz="2800">
              <a:solidFill>
                <a:srgbClr val="00B05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111" name="Shape 111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609600" y="1600200"/>
            <a:ext cx="7772400" cy="4191000"/>
          </a:xfrm>
          <a:prstGeom prst="rect">
            <a:avLst/>
          </a:prstGeom>
        </p:spPr>
      </p:pic>
    </p:spTree>
  </p:cSld>
</p:sld>
</file>

<file path=ppt/slides/slide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12" name="GroupShape 11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14" name="Shape 114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-14001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hidden="false" id="115" name="Shape 115"/>
          <p:cNvSpPr txBox="false"/>
          <p:nvPr isPhoto="false"/>
        </p:nvSpPr>
        <p:spPr>
          <a:xfrm flipH="false" flipV="false" rot="0">
            <a:off x="467544" y="1052736"/>
            <a:ext cx="8208912" cy="584775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b="true" sz="320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	</a:t>
            </a:r>
            <a:endParaRPr sz="3200">
              <a:solidFill>
                <a:srgbClr val="F79646">
                  <a:lumMod val="50000"/>
                </a:srgbClr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16" name="Shape 116"/>
          <p:cNvSpPr txBox="false"/>
          <p:nvPr isPhoto="false"/>
        </p:nvSpPr>
        <p:spPr>
          <a:xfrm flipH="false" flipV="false" rot="0">
            <a:off x="1772816" y="1333916"/>
            <a:ext cx="5598368" cy="4031873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b="true" sz="320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Сула</a:t>
            </a:r>
            <a:r>
              <a:rPr b="true" sz="320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b="true" sz="320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шимчээшкин</a:t>
            </a:r>
            <a:endParaRPr b="true" sz="3200">
              <a:solidFill>
                <a:srgbClr val="F79646">
                  <a:lumMod val="50000"/>
                </a:srgbClr>
              </a:solidFill>
              <a:latin typeface="Times New Roman"/>
              <a:ea typeface="Times New Roman"/>
              <a:cs typeface="Times New Roman"/>
            </a:endParaRPr>
          </a:p>
          <a:p>
            <a:pPr algn="ctr"/>
            <a:endParaRPr b="true" sz="3200">
              <a:solidFill>
                <a:srgbClr val="F79646">
                  <a:lumMod val="50000"/>
                </a:srgbClr>
              </a:solidFill>
              <a:latin typeface="Times New Roman"/>
              <a:ea typeface="Times New Roman"/>
              <a:cs typeface="Times New Roman"/>
            </a:endParaRPr>
          </a:p>
          <a:p>
            <a:pPr algn="ctr"/>
            <a:r>
              <a:rPr b="true" sz="320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20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Оожум-топтуг</a:t>
            </a:r>
            <a:r>
              <a:rPr sz="320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20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орар</a:t>
            </a:r>
            <a:r>
              <a:rPr sz="320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20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дээш</a:t>
            </a:r>
            <a:r>
              <a:rPr sz="320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,</a:t>
            </a:r>
            <a:endParaRPr sz="3200">
              <a:solidFill>
                <a:srgbClr val="F79646">
                  <a:lumMod val="50000"/>
                </a:srgbClr>
              </a:solidFill>
              <a:latin typeface="Times New Roman"/>
              <a:ea typeface="Times New Roman"/>
              <a:cs typeface="Times New Roman"/>
            </a:endParaRPr>
          </a:p>
          <a:p>
            <a:pPr algn="ctr"/>
            <a:r>
              <a:rPr sz="320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Оорга-моюн</a:t>
            </a:r>
            <a:r>
              <a:rPr sz="320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20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шылай</a:t>
            </a:r>
            <a:r>
              <a:rPr sz="320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20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берди</a:t>
            </a:r>
            <a:r>
              <a:rPr sz="320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,</a:t>
            </a:r>
            <a:endParaRPr sz="3200">
              <a:solidFill>
                <a:srgbClr val="F79646">
                  <a:lumMod val="50000"/>
                </a:srgbClr>
              </a:solidFill>
              <a:latin typeface="Times New Roman"/>
              <a:ea typeface="Times New Roman"/>
              <a:cs typeface="Times New Roman"/>
            </a:endParaRPr>
          </a:p>
          <a:p>
            <a:pPr algn="ctr"/>
            <a:r>
              <a:rPr sz="320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Ол-бо</a:t>
            </a:r>
            <a:r>
              <a:rPr sz="320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 чукче </a:t>
            </a:r>
            <a:r>
              <a:rPr sz="320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эглип</a:t>
            </a:r>
            <a:r>
              <a:rPr sz="320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320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херлип</a:t>
            </a:r>
            <a:r>
              <a:rPr sz="320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,</a:t>
            </a:r>
            <a:endParaRPr sz="3200">
              <a:solidFill>
                <a:srgbClr val="F79646">
                  <a:lumMod val="50000"/>
                </a:srgbClr>
              </a:solidFill>
              <a:latin typeface="Times New Roman"/>
              <a:ea typeface="Times New Roman"/>
              <a:cs typeface="Times New Roman"/>
            </a:endParaRPr>
          </a:p>
          <a:p>
            <a:pPr algn="ctr"/>
            <a:r>
              <a:rPr sz="320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Олуруп-туруп</a:t>
            </a:r>
            <a:r>
              <a:rPr sz="320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20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шимчениил</a:t>
            </a:r>
            <a:r>
              <a:rPr sz="320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!</a:t>
            </a:r>
            <a:endParaRPr sz="3200">
              <a:solidFill>
                <a:srgbClr val="F79646">
                  <a:lumMod val="50000"/>
                </a:srgbClr>
              </a:solidFill>
              <a:latin typeface="Times New Roman"/>
              <a:ea typeface="Times New Roman"/>
              <a:cs typeface="Times New Roman"/>
            </a:endParaRPr>
          </a:p>
          <a:p>
            <a:pPr algn="ctr"/>
            <a:r>
              <a:rPr sz="320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Бирээ,ийи,уш</a:t>
            </a:r>
            <a:r>
              <a:rPr sz="320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!</a:t>
            </a:r>
            <a:endParaRPr sz="3200">
              <a:solidFill>
                <a:srgbClr val="F79646">
                  <a:lumMod val="50000"/>
                </a:srgbClr>
              </a:solidFill>
              <a:latin typeface="Times New Roman"/>
              <a:ea typeface="Times New Roman"/>
              <a:cs typeface="Times New Roman"/>
            </a:endParaRPr>
          </a:p>
          <a:p>
            <a:pPr algn="ctr"/>
            <a:r>
              <a:rPr sz="320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Бирээ,ийи,уш</a:t>
            </a:r>
            <a:r>
              <a:rPr sz="320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!</a:t>
            </a:r>
            <a:endParaRPr sz="3200">
              <a:solidFill>
                <a:srgbClr val="F79646">
                  <a:lumMod val="50000"/>
                </a:srgbClr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</p:sld>
</file>

<file path=ppt/slides/slide8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17" name="GroupShape 11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19" name="Shape 119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hidden="false" id="120" name="Shape 120"/>
          <p:cNvSpPr txBox="false"/>
          <p:nvPr isPhoto="false"/>
        </p:nvSpPr>
        <p:spPr>
          <a:xfrm flipH="false" flipV="false" rot="0">
            <a:off x="467544" y="1052736"/>
            <a:ext cx="8208912" cy="584775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b="true" sz="320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	</a:t>
            </a:r>
            <a:endParaRPr sz="3200">
              <a:solidFill>
                <a:schemeClr val="accent6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21" name="Shape 121"/>
          <p:cNvSpPr txBox="false"/>
          <p:nvPr isPhoto="false"/>
        </p:nvSpPr>
        <p:spPr>
          <a:xfrm flipH="false" flipV="false" rot="0">
            <a:off x="467544" y="1402912"/>
            <a:ext cx="8208913" cy="830996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2400"/>
              <a:t> </a:t>
            </a:r>
            <a:endParaRPr sz="2400"/>
          </a:p>
          <a:p>
            <a:endParaRPr sz="2400">
              <a:solidFill>
                <a:srgbClr val="00B05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22" name="Shape 122"/>
          <p:cNvSpPr txBox="true"/>
          <p:nvPr isPhoto="false"/>
        </p:nvSpPr>
        <p:spPr>
          <a:xfrm flipH="false" flipV="false" rot="0">
            <a:off x="467544" y="1071852"/>
            <a:ext cx="8280920" cy="144655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b="true" sz="44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Онаалга</a:t>
            </a:r>
            <a:endParaRPr b="true" sz="4400">
              <a:solidFill>
                <a:srgbClr val="00B050"/>
              </a:solidFill>
              <a:latin typeface="Times New Roman"/>
              <a:ea typeface="Times New Roman"/>
              <a:cs typeface="Times New Roman"/>
            </a:endParaRPr>
          </a:p>
          <a:p>
            <a:pPr algn="ctr"/>
            <a:endParaRPr b="true" sz="4400">
              <a:solidFill>
                <a:srgbClr val="00B05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23" name="Shape 123"/>
          <p:cNvSpPr txBox="true"/>
          <p:nvPr isPhoto="false"/>
        </p:nvSpPr>
        <p:spPr>
          <a:xfrm flipH="false" flipV="false" rot="0">
            <a:off x="467545" y="2518402"/>
            <a:ext cx="8280920" cy="1077218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sz="3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sz="3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Чураан</a:t>
            </a:r>
            <a:r>
              <a:rPr sz="3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чуруктарын</a:t>
            </a:r>
            <a:r>
              <a:rPr sz="3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тыттыргаш</a:t>
            </a:r>
            <a:r>
              <a:rPr sz="3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башкыже</a:t>
            </a:r>
            <a:r>
              <a:rPr sz="3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чорудар</a:t>
            </a:r>
            <a:r>
              <a:rPr sz="3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3200">
              <a:solidFill>
                <a:srgbClr val="00B05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</p:sld>
</file>

<file path=ppt/theme/theme1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</a:theme>
</file>

<file path=docProps/app.xml><?xml version="1.0" encoding="utf-8"?>
<Properties xmlns="http://schemas.openxmlformats.org/officeDocument/2006/extended-properties">
  <Template>Normal.dotm</Template>
  <TotalTime>0</TotalTime>
  <DocSecurity>0</DocSecurity>
  <ScaleCrop>false</ScaleCrop>
  <Application>MyOffice-CoreFramework-Android/25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modified xsi:type="dcterms:W3CDTF">2022-01-27T06:40:36Z</dcterms:modified>
</cp:coreProperties>
</file>